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1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3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3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1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1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1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3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Dominique Lenoir - Creative Commons Attribution-ShareAlike License  https://www.flickr.com/photos/11765034@N02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JASElabs - Creative Commons Attribution-NonCommercial-ShareAlike License  https://www.flickr.com/photos/8776396@N02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Kent Manning - Creative Commons Attribution-NonCommercial-ShareAlike License  https://www.flickr.com/photos/25400746@N08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toridawnrector - Creative Commons Attribution-ShareAlike License  https://www.flickr.com/photos/124387535@N03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-MRGT - Creative Commons Attribution-NonCommercial-ShareAlike License  https://www.flickr.com/photos/44284392@N04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marfis75 - Creative Commons Attribution-ShareAlike License  https://www.flickr.com/photos/45409431@N00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p2-r2 - Creative Commons Attribution-NonCommercial License  https://www.flickr.com/photos/8364507@N06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EJP Photo - Creative Commons Attribution-NonCommercial-ShareAlike License  https://www.flickr.com/photos/29498428@N00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hbp_pix - Creative Commons Attribution-NonCommercial License  https://www.flickr.com/photos/85128884@N00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Martintoy - Creative Commons Attribution-NonCommercial License  https://www.flickr.com/photos/14834543@N00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Sergei Golyshev - Creative Commons Attribution-NonCommercial-ShareAlike License  https://www.flickr.com/photos/29225114@N08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SeeMidTN.com (aka Brent) - Creative Commons Attribution-NonCommercial License  https://www.flickr.com/photos/94502827@N00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2014-12-11T01:50:09Z</dcterms:created>
  <dcterms:modified xsi:type="dcterms:W3CDTF">2014-12-11T01:50:09Z</dcterms:modified>
</cp:coreProperties>
</file>